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dullah Lukwago" userId="4161ed70b3d7af94" providerId="LiveId" clId="{4F0B564B-BA38-4150-9769-D047785E8005}"/>
    <pc:docChg chg="custSel addSld delSld modSld">
      <pc:chgData name="Hamidullah Lukwago" userId="4161ed70b3d7af94" providerId="LiveId" clId="{4F0B564B-BA38-4150-9769-D047785E8005}" dt="2020-03-13T18:01:36.131" v="579" actId="2711"/>
      <pc:docMkLst>
        <pc:docMk/>
      </pc:docMkLst>
      <pc:sldChg chg="modSp">
        <pc:chgData name="Hamidullah Lukwago" userId="4161ed70b3d7af94" providerId="LiveId" clId="{4F0B564B-BA38-4150-9769-D047785E8005}" dt="2020-03-02T13:59:23.844" v="7" actId="20577"/>
        <pc:sldMkLst>
          <pc:docMk/>
          <pc:sldMk cId="1207519284" sldId="256"/>
        </pc:sldMkLst>
        <pc:spChg chg="mod">
          <ac:chgData name="Hamidullah Lukwago" userId="4161ed70b3d7af94" providerId="LiveId" clId="{4F0B564B-BA38-4150-9769-D047785E8005}" dt="2020-03-02T13:58:53.383" v="2" actId="14100"/>
          <ac:spMkLst>
            <pc:docMk/>
            <pc:sldMk cId="1207519284" sldId="256"/>
            <ac:spMk id="2" creationId="{1F2B96FB-59C7-40D4-9449-6252469542D3}"/>
          </ac:spMkLst>
        </pc:spChg>
        <pc:spChg chg="mod">
          <ac:chgData name="Hamidullah Lukwago" userId="4161ed70b3d7af94" providerId="LiveId" clId="{4F0B564B-BA38-4150-9769-D047785E8005}" dt="2020-03-02T13:59:23.844" v="7" actId="20577"/>
          <ac:spMkLst>
            <pc:docMk/>
            <pc:sldMk cId="1207519284" sldId="256"/>
            <ac:spMk id="3" creationId="{E5583B25-74E6-4646-B139-791FD79AAD47}"/>
          </ac:spMkLst>
        </pc:spChg>
      </pc:sldChg>
      <pc:sldChg chg="addSp delSp modSp add">
        <pc:chgData name="Hamidullah Lukwago" userId="4161ed70b3d7af94" providerId="LiveId" clId="{4F0B564B-BA38-4150-9769-D047785E8005}" dt="2020-03-02T14:06:50.760" v="77" actId="14100"/>
        <pc:sldMkLst>
          <pc:docMk/>
          <pc:sldMk cId="1792759063" sldId="258"/>
        </pc:sldMkLst>
        <pc:spChg chg="mod">
          <ac:chgData name="Hamidullah Lukwago" userId="4161ed70b3d7af94" providerId="LiveId" clId="{4F0B564B-BA38-4150-9769-D047785E8005}" dt="2020-03-02T14:06:37.241" v="74" actId="14100"/>
          <ac:spMkLst>
            <pc:docMk/>
            <pc:sldMk cId="1792759063" sldId="258"/>
            <ac:spMk id="2" creationId="{6683070A-66B8-4496-ADF7-CE76F570B96C}"/>
          </ac:spMkLst>
        </pc:spChg>
        <pc:spChg chg="del">
          <ac:chgData name="Hamidullah Lukwago" userId="4161ed70b3d7af94" providerId="LiveId" clId="{4F0B564B-BA38-4150-9769-D047785E8005}" dt="2020-03-02T14:05:10.572" v="9" actId="931"/>
          <ac:spMkLst>
            <pc:docMk/>
            <pc:sldMk cId="1792759063" sldId="258"/>
            <ac:spMk id="3" creationId="{A7932DAF-EFF1-48EB-A0FE-674793427846}"/>
          </ac:spMkLst>
        </pc:spChg>
        <pc:spChg chg="del">
          <ac:chgData name="Hamidullah Lukwago" userId="4161ed70b3d7af94" providerId="LiveId" clId="{4F0B564B-BA38-4150-9769-D047785E8005}" dt="2020-03-02T14:05:22.691" v="10" actId="931"/>
          <ac:spMkLst>
            <pc:docMk/>
            <pc:sldMk cId="1792759063" sldId="258"/>
            <ac:spMk id="4" creationId="{0E4A2866-649C-4626-AE94-06D0225D5BD8}"/>
          </ac:spMkLst>
        </pc:spChg>
        <pc:picChg chg="add mod">
          <ac:chgData name="Hamidullah Lukwago" userId="4161ed70b3d7af94" providerId="LiveId" clId="{4F0B564B-BA38-4150-9769-D047785E8005}" dt="2020-03-02T14:06:50.760" v="77" actId="14100"/>
          <ac:picMkLst>
            <pc:docMk/>
            <pc:sldMk cId="1792759063" sldId="258"/>
            <ac:picMk id="6" creationId="{0419FF30-418B-48B9-AAC1-99F35F6B4774}"/>
          </ac:picMkLst>
        </pc:picChg>
        <pc:picChg chg="add mod">
          <ac:chgData name="Hamidullah Lukwago" userId="4161ed70b3d7af94" providerId="LiveId" clId="{4F0B564B-BA38-4150-9769-D047785E8005}" dt="2020-03-02T14:06:46.690" v="76" actId="14100"/>
          <ac:picMkLst>
            <pc:docMk/>
            <pc:sldMk cId="1792759063" sldId="258"/>
            <ac:picMk id="8" creationId="{B4ED009E-1984-463D-83E1-494F1EDF899F}"/>
          </ac:picMkLst>
        </pc:picChg>
      </pc:sldChg>
      <pc:sldChg chg="modSp add">
        <pc:chgData name="Hamidullah Lukwago" userId="4161ed70b3d7af94" providerId="LiveId" clId="{4F0B564B-BA38-4150-9769-D047785E8005}" dt="2020-03-02T14:11:07.445" v="136" actId="113"/>
        <pc:sldMkLst>
          <pc:docMk/>
          <pc:sldMk cId="3009411412" sldId="259"/>
        </pc:sldMkLst>
        <pc:spChg chg="mod">
          <ac:chgData name="Hamidullah Lukwago" userId="4161ed70b3d7af94" providerId="LiveId" clId="{4F0B564B-BA38-4150-9769-D047785E8005}" dt="2020-03-02T14:10:05.709" v="129" actId="14100"/>
          <ac:spMkLst>
            <pc:docMk/>
            <pc:sldMk cId="3009411412" sldId="259"/>
            <ac:spMk id="2" creationId="{D2763961-AF78-4FED-8604-FBEAC3C2C517}"/>
          </ac:spMkLst>
        </pc:spChg>
        <pc:spChg chg="mod">
          <ac:chgData name="Hamidullah Lukwago" userId="4161ed70b3d7af94" providerId="LiveId" clId="{4F0B564B-BA38-4150-9769-D047785E8005}" dt="2020-03-02T14:11:07.445" v="136" actId="113"/>
          <ac:spMkLst>
            <pc:docMk/>
            <pc:sldMk cId="3009411412" sldId="259"/>
            <ac:spMk id="3" creationId="{E1D5DDAF-5C29-4C17-A60A-971126DE48CA}"/>
          </ac:spMkLst>
        </pc:spChg>
      </pc:sldChg>
      <pc:sldChg chg="modSp add">
        <pc:chgData name="Hamidullah Lukwago" userId="4161ed70b3d7af94" providerId="LiveId" clId="{4F0B564B-BA38-4150-9769-D047785E8005}" dt="2020-03-02T14:15:27.310" v="188" actId="14100"/>
        <pc:sldMkLst>
          <pc:docMk/>
          <pc:sldMk cId="3791164681" sldId="260"/>
        </pc:sldMkLst>
        <pc:spChg chg="mod">
          <ac:chgData name="Hamidullah Lukwago" userId="4161ed70b3d7af94" providerId="LiveId" clId="{4F0B564B-BA38-4150-9769-D047785E8005}" dt="2020-03-02T14:15:27.310" v="188" actId="14100"/>
          <ac:spMkLst>
            <pc:docMk/>
            <pc:sldMk cId="3791164681" sldId="260"/>
            <ac:spMk id="2" creationId="{DD43C9C5-9C72-4317-BDCD-582A8EBB3532}"/>
          </ac:spMkLst>
        </pc:spChg>
        <pc:spChg chg="mod">
          <ac:chgData name="Hamidullah Lukwago" userId="4161ed70b3d7af94" providerId="LiveId" clId="{4F0B564B-BA38-4150-9769-D047785E8005}" dt="2020-03-02T14:15:18.094" v="187" actId="113"/>
          <ac:spMkLst>
            <pc:docMk/>
            <pc:sldMk cId="3791164681" sldId="260"/>
            <ac:spMk id="3" creationId="{4AD149AD-FAE5-4AB6-A40E-583706A22688}"/>
          </ac:spMkLst>
        </pc:spChg>
      </pc:sldChg>
      <pc:sldChg chg="modSp add">
        <pc:chgData name="Hamidullah Lukwago" userId="4161ed70b3d7af94" providerId="LiveId" clId="{4F0B564B-BA38-4150-9769-D047785E8005}" dt="2020-03-02T14:20:09.574" v="207" actId="255"/>
        <pc:sldMkLst>
          <pc:docMk/>
          <pc:sldMk cId="2149184088" sldId="261"/>
        </pc:sldMkLst>
        <pc:spChg chg="mod">
          <ac:chgData name="Hamidullah Lukwago" userId="4161ed70b3d7af94" providerId="LiveId" clId="{4F0B564B-BA38-4150-9769-D047785E8005}" dt="2020-03-02T14:19:42.906" v="202" actId="14100"/>
          <ac:spMkLst>
            <pc:docMk/>
            <pc:sldMk cId="2149184088" sldId="261"/>
            <ac:spMk id="2" creationId="{B9DE40DC-FD14-4379-B3E6-18EB55F452B1}"/>
          </ac:spMkLst>
        </pc:spChg>
        <pc:spChg chg="mod">
          <ac:chgData name="Hamidullah Lukwago" userId="4161ed70b3d7af94" providerId="LiveId" clId="{4F0B564B-BA38-4150-9769-D047785E8005}" dt="2020-03-02T14:20:09.574" v="207" actId="255"/>
          <ac:spMkLst>
            <pc:docMk/>
            <pc:sldMk cId="2149184088" sldId="261"/>
            <ac:spMk id="3" creationId="{5DC2D315-6959-4960-84E6-9D4DFAA99ACC}"/>
          </ac:spMkLst>
        </pc:spChg>
      </pc:sldChg>
      <pc:sldChg chg="modSp add">
        <pc:chgData name="Hamidullah Lukwago" userId="4161ed70b3d7af94" providerId="LiveId" clId="{4F0B564B-BA38-4150-9769-D047785E8005}" dt="2020-03-02T14:28:59.921" v="282" actId="255"/>
        <pc:sldMkLst>
          <pc:docMk/>
          <pc:sldMk cId="2123611498" sldId="262"/>
        </pc:sldMkLst>
        <pc:spChg chg="mod">
          <ac:chgData name="Hamidullah Lukwago" userId="4161ed70b3d7af94" providerId="LiveId" clId="{4F0B564B-BA38-4150-9769-D047785E8005}" dt="2020-03-02T14:27:36.145" v="272" actId="14100"/>
          <ac:spMkLst>
            <pc:docMk/>
            <pc:sldMk cId="2123611498" sldId="262"/>
            <ac:spMk id="2" creationId="{9747B15D-9700-40C3-AAEA-AA723E107BA9}"/>
          </ac:spMkLst>
        </pc:spChg>
        <pc:spChg chg="mod">
          <ac:chgData name="Hamidullah Lukwago" userId="4161ed70b3d7af94" providerId="LiveId" clId="{4F0B564B-BA38-4150-9769-D047785E8005}" dt="2020-03-02T14:28:59.921" v="282" actId="255"/>
          <ac:spMkLst>
            <pc:docMk/>
            <pc:sldMk cId="2123611498" sldId="262"/>
            <ac:spMk id="3" creationId="{81BBCFFE-74D7-4C3C-A604-415F1270B230}"/>
          </ac:spMkLst>
        </pc:spChg>
      </pc:sldChg>
      <pc:sldChg chg="modSp add">
        <pc:chgData name="Hamidullah Lukwago" userId="4161ed70b3d7af94" providerId="LiveId" clId="{4F0B564B-BA38-4150-9769-D047785E8005}" dt="2020-03-02T14:36:53.174" v="380" actId="255"/>
        <pc:sldMkLst>
          <pc:docMk/>
          <pc:sldMk cId="3326446212" sldId="263"/>
        </pc:sldMkLst>
        <pc:spChg chg="mod">
          <ac:chgData name="Hamidullah Lukwago" userId="4161ed70b3d7af94" providerId="LiveId" clId="{4F0B564B-BA38-4150-9769-D047785E8005}" dt="2020-03-02T14:34:14.741" v="309" actId="20577"/>
          <ac:spMkLst>
            <pc:docMk/>
            <pc:sldMk cId="3326446212" sldId="263"/>
            <ac:spMk id="2" creationId="{F78CFC23-298E-4116-8883-466A9A4826DB}"/>
          </ac:spMkLst>
        </pc:spChg>
        <pc:spChg chg="mod">
          <ac:chgData name="Hamidullah Lukwago" userId="4161ed70b3d7af94" providerId="LiveId" clId="{4F0B564B-BA38-4150-9769-D047785E8005}" dt="2020-03-02T14:36:53.174" v="380" actId="255"/>
          <ac:spMkLst>
            <pc:docMk/>
            <pc:sldMk cId="3326446212" sldId="263"/>
            <ac:spMk id="3" creationId="{1D66187F-28F3-4552-A70F-40DD0C17E204}"/>
          </ac:spMkLst>
        </pc:spChg>
      </pc:sldChg>
      <pc:sldChg chg="modSp add">
        <pc:chgData name="Hamidullah Lukwago" userId="4161ed70b3d7af94" providerId="LiveId" clId="{4F0B564B-BA38-4150-9769-D047785E8005}" dt="2020-03-13T17:45:34.421" v="435" actId="20577"/>
        <pc:sldMkLst>
          <pc:docMk/>
          <pc:sldMk cId="1621662042" sldId="264"/>
        </pc:sldMkLst>
        <pc:spChg chg="mod">
          <ac:chgData name="Hamidullah Lukwago" userId="4161ed70b3d7af94" providerId="LiveId" clId="{4F0B564B-BA38-4150-9769-D047785E8005}" dt="2020-03-13T17:44:13.006" v="427" actId="20577"/>
          <ac:spMkLst>
            <pc:docMk/>
            <pc:sldMk cId="1621662042" sldId="264"/>
            <ac:spMk id="2" creationId="{F9FADCAC-EAB4-4AD5-A547-418262E36EAA}"/>
          </ac:spMkLst>
        </pc:spChg>
        <pc:spChg chg="mod">
          <ac:chgData name="Hamidullah Lukwago" userId="4161ed70b3d7af94" providerId="LiveId" clId="{4F0B564B-BA38-4150-9769-D047785E8005}" dt="2020-03-13T17:45:34.421" v="435" actId="20577"/>
          <ac:spMkLst>
            <pc:docMk/>
            <pc:sldMk cId="1621662042" sldId="264"/>
            <ac:spMk id="3" creationId="{0B14A065-C641-4ED1-9143-066FA4D4CC01}"/>
          </ac:spMkLst>
        </pc:spChg>
      </pc:sldChg>
      <pc:sldChg chg="modSp add del">
        <pc:chgData name="Hamidullah Lukwago" userId="4161ed70b3d7af94" providerId="LiveId" clId="{4F0B564B-BA38-4150-9769-D047785E8005}" dt="2020-03-13T17:43:34.555" v="407" actId="2696"/>
        <pc:sldMkLst>
          <pc:docMk/>
          <pc:sldMk cId="3158997601" sldId="264"/>
        </pc:sldMkLst>
        <pc:spChg chg="mod">
          <ac:chgData name="Hamidullah Lukwago" userId="4161ed70b3d7af94" providerId="LiveId" clId="{4F0B564B-BA38-4150-9769-D047785E8005}" dt="2020-03-02T14:37:55.436" v="406" actId="255"/>
          <ac:spMkLst>
            <pc:docMk/>
            <pc:sldMk cId="3158997601" sldId="264"/>
            <ac:spMk id="2" creationId="{C10FF9CB-48DC-41C3-8438-4C43A1C09E8F}"/>
          </ac:spMkLst>
        </pc:spChg>
      </pc:sldChg>
      <pc:sldChg chg="modSp add">
        <pc:chgData name="Hamidullah Lukwago" userId="4161ed70b3d7af94" providerId="LiveId" clId="{4F0B564B-BA38-4150-9769-D047785E8005}" dt="2020-03-13T17:50:19.783" v="521" actId="27636"/>
        <pc:sldMkLst>
          <pc:docMk/>
          <pc:sldMk cId="3862554034" sldId="265"/>
        </pc:sldMkLst>
        <pc:spChg chg="mod">
          <ac:chgData name="Hamidullah Lukwago" userId="4161ed70b3d7af94" providerId="LiveId" clId="{4F0B564B-BA38-4150-9769-D047785E8005}" dt="2020-03-13T17:49:00.428" v="507" actId="20577"/>
          <ac:spMkLst>
            <pc:docMk/>
            <pc:sldMk cId="3862554034" sldId="265"/>
            <ac:spMk id="2" creationId="{BBC29C23-AFAE-48E2-AF5B-DBE01CFBF14E}"/>
          </ac:spMkLst>
        </pc:spChg>
        <pc:spChg chg="mod">
          <ac:chgData name="Hamidullah Lukwago" userId="4161ed70b3d7af94" providerId="LiveId" clId="{4F0B564B-BA38-4150-9769-D047785E8005}" dt="2020-03-13T17:50:19.783" v="521" actId="27636"/>
          <ac:spMkLst>
            <pc:docMk/>
            <pc:sldMk cId="3862554034" sldId="265"/>
            <ac:spMk id="3" creationId="{A6B22EB6-E106-4479-93B1-BEBB07C83492}"/>
          </ac:spMkLst>
        </pc:spChg>
      </pc:sldChg>
      <pc:sldChg chg="modSp add">
        <pc:chgData name="Hamidullah Lukwago" userId="4161ed70b3d7af94" providerId="LiveId" clId="{4F0B564B-BA38-4150-9769-D047785E8005}" dt="2020-03-13T17:54:05.268" v="556" actId="113"/>
        <pc:sldMkLst>
          <pc:docMk/>
          <pc:sldMk cId="3029577722" sldId="266"/>
        </pc:sldMkLst>
        <pc:spChg chg="mod">
          <ac:chgData name="Hamidullah Lukwago" userId="4161ed70b3d7af94" providerId="LiveId" clId="{4F0B564B-BA38-4150-9769-D047785E8005}" dt="2020-03-13T17:52:32.443" v="529" actId="255"/>
          <ac:spMkLst>
            <pc:docMk/>
            <pc:sldMk cId="3029577722" sldId="266"/>
            <ac:spMk id="2" creationId="{D63D687F-FEB5-4C0D-B9F9-9664027DB8EA}"/>
          </ac:spMkLst>
        </pc:spChg>
        <pc:spChg chg="mod">
          <ac:chgData name="Hamidullah Lukwago" userId="4161ed70b3d7af94" providerId="LiveId" clId="{4F0B564B-BA38-4150-9769-D047785E8005}" dt="2020-03-13T17:54:05.268" v="556" actId="113"/>
          <ac:spMkLst>
            <pc:docMk/>
            <pc:sldMk cId="3029577722" sldId="266"/>
            <ac:spMk id="3" creationId="{799DC579-A699-4C63-A123-C59E2B94FF3D}"/>
          </ac:spMkLst>
        </pc:spChg>
      </pc:sldChg>
      <pc:sldChg chg="modSp add">
        <pc:chgData name="Hamidullah Lukwago" userId="4161ed70b3d7af94" providerId="LiveId" clId="{4F0B564B-BA38-4150-9769-D047785E8005}" dt="2020-03-13T18:01:36.131" v="579" actId="2711"/>
        <pc:sldMkLst>
          <pc:docMk/>
          <pc:sldMk cId="2673695907" sldId="267"/>
        </pc:sldMkLst>
        <pc:spChg chg="mod">
          <ac:chgData name="Hamidullah Lukwago" userId="4161ed70b3d7af94" providerId="LiveId" clId="{4F0B564B-BA38-4150-9769-D047785E8005}" dt="2020-03-13T18:01:36.131" v="579" actId="2711"/>
          <ac:spMkLst>
            <pc:docMk/>
            <pc:sldMk cId="2673695907" sldId="267"/>
            <ac:spMk id="2" creationId="{D24FD99F-2B3E-4192-A34D-14778C0F2B0B}"/>
          </ac:spMkLst>
        </pc:spChg>
      </pc:sldChg>
      <pc:sldChg chg="add del">
        <pc:chgData name="Hamidullah Lukwago" userId="4161ed70b3d7af94" providerId="LiveId" clId="{4F0B564B-BA38-4150-9769-D047785E8005}" dt="2020-03-13T18:00:51.856" v="558"/>
        <pc:sldMkLst>
          <pc:docMk/>
          <pc:sldMk cId="352623899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B96FB-59C7-40D4-9449-625246954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71808" y="715548"/>
            <a:ext cx="7754714" cy="1973023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Bookman Old Style" panose="02050604050505020204" pitchFamily="18" charset="0"/>
              </a:rPr>
              <a:t>impressionism</a:t>
            </a:r>
            <a:endParaRPr lang="en-GB" sz="66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83B25-74E6-4646-B139-791FD79AA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004813" y="3953879"/>
            <a:ext cx="9755187" cy="483116"/>
          </a:xfrm>
        </p:spPr>
        <p:txBody>
          <a:bodyPr/>
          <a:lstStyle/>
          <a:p>
            <a:r>
              <a:rPr lang="en-GB" sz="2000" cap="none" dirty="0">
                <a:latin typeface="Bookman Old Style" panose="02050604050505020204" pitchFamily="18" charset="0"/>
              </a:rPr>
              <a:t>What is this kind of art works?</a:t>
            </a:r>
          </a:p>
        </p:txBody>
      </p:sp>
    </p:spTree>
    <p:extLst>
      <p:ext uri="{BB962C8B-B14F-4D97-AF65-F5344CB8AC3E}">
        <p14:creationId xmlns:p14="http://schemas.microsoft.com/office/powerpoint/2010/main" val="120751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9C23-AFAE-48E2-AF5B-DBE01CFBF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WHAT IS THE DIFERENCE BETWEEN IMPRESSIONISM AND POST-IMPRESSIONISM?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22EB6-E106-4479-93B1-BEBB07C834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1</a:t>
            </a:r>
            <a:r>
              <a:rPr lang="en-GB" sz="2800" cap="none" dirty="0">
                <a:latin typeface="Bookman Old Style" panose="02050604050505020204" pitchFamily="18" charset="0"/>
              </a:rPr>
              <a:t>. Impressionism was a style of painting which emphasized </a:t>
            </a:r>
            <a:r>
              <a:rPr lang="en-GB" sz="2800" cap="none" dirty="0" err="1">
                <a:latin typeface="Bookman Old Style" panose="02050604050505020204" pitchFamily="18" charset="0"/>
              </a:rPr>
              <a:t>color</a:t>
            </a:r>
            <a:r>
              <a:rPr lang="en-GB" sz="2800" cap="none" dirty="0">
                <a:latin typeface="Bookman Old Style" panose="02050604050505020204" pitchFamily="18" charset="0"/>
              </a:rPr>
              <a:t> and depicted realistic scenes of ordinary subjects while postimpressionism was a style of painting which was derived from impressionism.</a:t>
            </a:r>
          </a:p>
          <a:p>
            <a:r>
              <a:rPr lang="en-GB" sz="2800" cap="none" dirty="0">
                <a:latin typeface="Bookman Old Style" panose="02050604050505020204" pitchFamily="18" charset="0"/>
              </a:rPr>
              <a:t> 2. Impressionist paintings were done outdoors while postimpressionist paintings were done in a studio.</a:t>
            </a:r>
          </a:p>
        </p:txBody>
      </p:sp>
    </p:spTree>
    <p:extLst>
      <p:ext uri="{BB962C8B-B14F-4D97-AF65-F5344CB8AC3E}">
        <p14:creationId xmlns:p14="http://schemas.microsoft.com/office/powerpoint/2010/main" val="386255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687F-FEB5-4C0D-B9F9-9664027D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most famous of the post impressionist artists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C579-A699-4C63-A123-C59E2B94FF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3600" cap="none" dirty="0">
                <a:latin typeface="Bookman Old Style" panose="02050604050505020204" pitchFamily="18" charset="0"/>
              </a:rPr>
              <a:t>Paul Gauguin, Paul Cezanne, Vincent van Gogh, Henri Rousseau, and Henri de Toulouse-Lautrec.</a:t>
            </a:r>
          </a:p>
        </p:txBody>
      </p:sp>
    </p:spTree>
    <p:extLst>
      <p:ext uri="{BB962C8B-B14F-4D97-AF65-F5344CB8AC3E}">
        <p14:creationId xmlns:p14="http://schemas.microsoft.com/office/powerpoint/2010/main" val="3029577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D99F-2B3E-4192-A34D-14778C0F2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685800"/>
            <a:ext cx="8082308" cy="4371975"/>
          </a:xfrm>
        </p:spPr>
        <p:txBody>
          <a:bodyPr/>
          <a:lstStyle/>
          <a:p>
            <a:r>
              <a:rPr lang="en-GB" dirty="0">
                <a:latin typeface="Bookman Old Style" panose="02050604050505020204" pitchFamily="18" charset="0"/>
              </a:rPr>
              <a:t>THANK YOU SO MUCH</a:t>
            </a:r>
          </a:p>
        </p:txBody>
      </p:sp>
    </p:spTree>
    <p:extLst>
      <p:ext uri="{BB962C8B-B14F-4D97-AF65-F5344CB8AC3E}">
        <p14:creationId xmlns:p14="http://schemas.microsoft.com/office/powerpoint/2010/main" val="267369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2CA9-480A-46D2-933F-34A8EBE9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257" y="407505"/>
            <a:ext cx="4785250" cy="68182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ookman Old Style" panose="02050604050505020204" pitchFamily="18" charset="0"/>
              </a:rPr>
              <a:t>impressionism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3B18-AA3D-45A2-B214-7CF78B3750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946205"/>
            <a:ext cx="10394707" cy="4564049"/>
          </a:xfrm>
        </p:spPr>
        <p:txBody>
          <a:bodyPr>
            <a:noAutofit/>
          </a:bodyPr>
          <a:lstStyle/>
          <a:p>
            <a:r>
              <a:rPr lang="en-GB" sz="2400" cap="none" dirty="0">
                <a:latin typeface="Bookman Old Style" panose="02050604050505020204" pitchFamily="18" charset="0"/>
              </a:rPr>
              <a:t>A theory or practice in painting especially among French painters of about 1870 of depicting the natural appearances of objects by means of dabs or strokes of primary unmixed </a:t>
            </a:r>
            <a:r>
              <a:rPr lang="en-GB" sz="2400" cap="none" dirty="0" err="1">
                <a:latin typeface="Bookman Old Style" panose="02050604050505020204" pitchFamily="18" charset="0"/>
              </a:rPr>
              <a:t>colors</a:t>
            </a:r>
            <a:r>
              <a:rPr lang="en-GB" sz="2400" cap="none" dirty="0">
                <a:latin typeface="Bookman Old Style" panose="02050604050505020204" pitchFamily="18" charset="0"/>
              </a:rPr>
              <a:t> in order to simulate actual reflected light.</a:t>
            </a:r>
          </a:p>
          <a:p>
            <a:r>
              <a:rPr lang="en-GB" sz="2400" cap="none" dirty="0">
                <a:latin typeface="Bookman Old Style" panose="02050604050505020204" pitchFamily="18" charset="0"/>
              </a:rPr>
              <a:t>The </a:t>
            </a:r>
            <a:r>
              <a:rPr lang="en-GB" sz="2400" b="1" cap="none" dirty="0">
                <a:latin typeface="Bookman Old Style" panose="02050604050505020204" pitchFamily="18" charset="0"/>
              </a:rPr>
              <a:t>impressionist artists were</a:t>
            </a:r>
            <a:r>
              <a:rPr lang="en-GB" sz="2400" cap="none" dirty="0">
                <a:latin typeface="Bookman Old Style" panose="02050604050505020204" pitchFamily="18" charset="0"/>
              </a:rPr>
              <a:t> not </a:t>
            </a:r>
            <a:r>
              <a:rPr lang="en-GB" sz="2400" b="1" cap="none" dirty="0">
                <a:latin typeface="Bookman Old Style" panose="02050604050505020204" pitchFamily="18" charset="0"/>
              </a:rPr>
              <a:t>trying</a:t>
            </a:r>
            <a:r>
              <a:rPr lang="en-GB" sz="2400" cap="none" dirty="0">
                <a:latin typeface="Bookman Old Style" panose="02050604050505020204" pitchFamily="18" charset="0"/>
              </a:rPr>
              <a:t> to paint a realistic picture, but an 'impression' of what the person, object or landscape looked like to them. (this is why they are called </a:t>
            </a:r>
            <a:r>
              <a:rPr lang="en-GB" sz="2400" b="1" cap="none" dirty="0">
                <a:latin typeface="Bookman Old Style" panose="02050604050505020204" pitchFamily="18" charset="0"/>
              </a:rPr>
              <a:t>impressionists</a:t>
            </a:r>
            <a:r>
              <a:rPr lang="en-GB" sz="2400" cap="none" dirty="0">
                <a:latin typeface="Bookman Old Style" panose="02050604050505020204" pitchFamily="18" charset="0"/>
              </a:rPr>
              <a:t>). they wanted to capture the movement and life of what they saw and show it to us as if it is happening before our eyes.</a:t>
            </a:r>
          </a:p>
        </p:txBody>
      </p:sp>
    </p:spTree>
    <p:extLst>
      <p:ext uri="{BB962C8B-B14F-4D97-AF65-F5344CB8AC3E}">
        <p14:creationId xmlns:p14="http://schemas.microsoft.com/office/powerpoint/2010/main" val="7479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070A-66B8-4496-ADF7-CE76F570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0832"/>
            <a:ext cx="10396882" cy="73152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Bookman Old Style" panose="02050604050505020204" pitchFamily="18" charset="0"/>
              </a:rPr>
              <a:t>MODERN DAY AND POND REFLECTION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19FF30-418B-48B9-AAC1-99F35F6B47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7851" y="1381772"/>
            <a:ext cx="4954208" cy="385864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ED009E-1984-463D-83E1-494F1EDF899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12242" y="1351722"/>
            <a:ext cx="4192609" cy="4023553"/>
          </a:xfrm>
        </p:spPr>
      </p:pic>
    </p:spTree>
    <p:extLst>
      <p:ext uri="{BB962C8B-B14F-4D97-AF65-F5344CB8AC3E}">
        <p14:creationId xmlns:p14="http://schemas.microsoft.com/office/powerpoint/2010/main" val="179275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3961-AF78-4FED-8604-FBEAC3C2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14686"/>
            <a:ext cx="10396882" cy="667909"/>
          </a:xfrm>
        </p:spPr>
        <p:txBody>
          <a:bodyPr>
            <a:normAutofit/>
          </a:bodyPr>
          <a:lstStyle/>
          <a:p>
            <a:r>
              <a:rPr lang="en-GB" sz="2800" cap="none" dirty="0">
                <a:latin typeface="Bookman Old Style" panose="02050604050505020204" pitchFamily="18" charset="0"/>
              </a:rPr>
              <a:t>What was the goal for impressionist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5DDAF-5C29-4C17-A60A-971126DE48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82596"/>
            <a:ext cx="10394707" cy="4754880"/>
          </a:xfrm>
        </p:spPr>
        <p:txBody>
          <a:bodyPr>
            <a:noAutofit/>
          </a:bodyPr>
          <a:lstStyle/>
          <a:p>
            <a:r>
              <a:rPr lang="en-GB" sz="3600" cap="none" dirty="0">
                <a:latin typeface="Bookman Old Style" panose="02050604050505020204" pitchFamily="18" charset="0"/>
              </a:rPr>
              <a:t>The impressionism was a movement that emerged in the 19th century mainly in </a:t>
            </a:r>
            <a:r>
              <a:rPr lang="en-GB" sz="3600" b="1" cap="none" dirty="0">
                <a:latin typeface="Bookman Old Style" panose="02050604050505020204" pitchFamily="18" charset="0"/>
              </a:rPr>
              <a:t>art</a:t>
            </a:r>
            <a:r>
              <a:rPr lang="en-GB" sz="3600" cap="none" dirty="0">
                <a:latin typeface="Bookman Old Style" panose="02050604050505020204" pitchFamily="18" charset="0"/>
              </a:rPr>
              <a:t>, this type of style in </a:t>
            </a:r>
            <a:r>
              <a:rPr lang="en-GB" sz="3600" b="1" cap="none" dirty="0">
                <a:latin typeface="Bookman Old Style" panose="02050604050505020204" pitchFamily="18" charset="0"/>
              </a:rPr>
              <a:t>art</a:t>
            </a:r>
            <a:r>
              <a:rPr lang="en-GB" sz="3600" cap="none" dirty="0">
                <a:latin typeface="Bookman Old Style" panose="02050604050505020204" pitchFamily="18" charset="0"/>
              </a:rPr>
              <a:t> aimed mainly at depicting the </a:t>
            </a:r>
            <a:r>
              <a:rPr lang="en-GB" sz="3600" b="1" cap="none" dirty="0">
                <a:latin typeface="Bookman Old Style" panose="02050604050505020204" pitchFamily="18" charset="0"/>
              </a:rPr>
              <a:t>light</a:t>
            </a:r>
            <a:r>
              <a:rPr lang="en-GB" sz="3600" cap="none" dirty="0">
                <a:latin typeface="Bookman Old Style" panose="02050604050505020204" pitchFamily="18" charset="0"/>
              </a:rPr>
              <a:t> over objects and different elements as well as portraying broad </a:t>
            </a:r>
            <a:r>
              <a:rPr lang="en-GB" sz="3600" b="1" cap="none" dirty="0">
                <a:latin typeface="Bookman Old Style" panose="02050604050505020204" pitchFamily="18" charset="0"/>
              </a:rPr>
              <a:t>realistic scenes </a:t>
            </a:r>
            <a:r>
              <a:rPr lang="en-GB" sz="3600" cap="none" dirty="0">
                <a:latin typeface="Bookman Old Style" panose="02050604050505020204" pitchFamily="18" charset="0"/>
              </a:rPr>
              <a:t>that could include natural or human elements.</a:t>
            </a:r>
          </a:p>
        </p:txBody>
      </p:sp>
    </p:spTree>
    <p:extLst>
      <p:ext uri="{BB962C8B-B14F-4D97-AF65-F5344CB8AC3E}">
        <p14:creationId xmlns:p14="http://schemas.microsoft.com/office/powerpoint/2010/main" val="300941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C9C5-9C72-4317-BDCD-582A8EBB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785191"/>
          </a:xfrm>
        </p:spPr>
        <p:txBody>
          <a:bodyPr>
            <a:normAutofit/>
          </a:bodyPr>
          <a:lstStyle/>
          <a:p>
            <a:r>
              <a:rPr lang="en-GB" sz="2000" cap="none" dirty="0">
                <a:latin typeface="Bookman Old Style" panose="02050604050505020204" pitchFamily="18" charset="0"/>
              </a:rPr>
              <a:t>why is it called impressionism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149AD-FAE5-4AB6-A40E-583706A226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83528"/>
            <a:ext cx="10394707" cy="4206240"/>
          </a:xfrm>
        </p:spPr>
        <p:txBody>
          <a:bodyPr>
            <a:noAutofit/>
          </a:bodyPr>
          <a:lstStyle/>
          <a:p>
            <a:r>
              <a:rPr lang="en-GB" sz="3200" cap="none" dirty="0">
                <a:latin typeface="Bookman Old Style" panose="02050604050505020204" pitchFamily="18" charset="0"/>
              </a:rPr>
              <a:t>The term '</a:t>
            </a:r>
            <a:r>
              <a:rPr lang="en-GB" sz="3200" b="1" cap="none" dirty="0">
                <a:latin typeface="Bookman Old Style" panose="02050604050505020204" pitchFamily="18" charset="0"/>
              </a:rPr>
              <a:t>impressionism</a:t>
            </a:r>
            <a:r>
              <a:rPr lang="en-GB" sz="3200" cap="none" dirty="0">
                <a:latin typeface="Bookman Old Style" panose="02050604050505020204" pitchFamily="18" charset="0"/>
              </a:rPr>
              <a:t>' comes from a painting by </a:t>
            </a:r>
            <a:r>
              <a:rPr lang="en-GB" sz="3200" b="1" cap="none" dirty="0" err="1">
                <a:latin typeface="Bookman Old Style" panose="02050604050505020204" pitchFamily="18" charset="0"/>
              </a:rPr>
              <a:t>claude</a:t>
            </a:r>
            <a:r>
              <a:rPr lang="en-GB" sz="3200" b="1" cap="none" dirty="0">
                <a:latin typeface="Bookman Old Style" panose="02050604050505020204" pitchFamily="18" charset="0"/>
              </a:rPr>
              <a:t> </a:t>
            </a:r>
            <a:r>
              <a:rPr lang="en-GB" sz="3200" b="1" cap="none" dirty="0" err="1">
                <a:latin typeface="Bookman Old Style" panose="02050604050505020204" pitchFamily="18" charset="0"/>
              </a:rPr>
              <a:t>monet</a:t>
            </a:r>
            <a:r>
              <a:rPr lang="en-GB" sz="3200" cap="none" dirty="0">
                <a:latin typeface="Bookman Old Style" panose="02050604050505020204" pitchFamily="18" charset="0"/>
              </a:rPr>
              <a:t>, which he showed in an exhibition with the name impression, soleil levant ("impression, sunrise"). an art critic called </a:t>
            </a:r>
            <a:r>
              <a:rPr lang="en-GB" sz="3200" b="1" cap="none" dirty="0">
                <a:latin typeface="Bookman Old Style" panose="02050604050505020204" pitchFamily="18" charset="0"/>
              </a:rPr>
              <a:t>louis </a:t>
            </a:r>
            <a:r>
              <a:rPr lang="en-GB" sz="3200" b="1" cap="none" dirty="0" err="1">
                <a:latin typeface="Bookman Old Style" panose="02050604050505020204" pitchFamily="18" charset="0"/>
              </a:rPr>
              <a:t>leroy</a:t>
            </a:r>
            <a:r>
              <a:rPr lang="en-GB" sz="3200" cap="none" dirty="0">
                <a:latin typeface="Bookman Old Style" panose="02050604050505020204" pitchFamily="18" charset="0"/>
              </a:rPr>
              <a:t> saw the exhibition and wrote a review in which he said that all the paintings were just "impressions".</a:t>
            </a:r>
          </a:p>
        </p:txBody>
      </p:sp>
    </p:spTree>
    <p:extLst>
      <p:ext uri="{BB962C8B-B14F-4D97-AF65-F5344CB8AC3E}">
        <p14:creationId xmlns:p14="http://schemas.microsoft.com/office/powerpoint/2010/main" val="379116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40DC-FD14-4379-B3E6-18EB55F4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4199"/>
            <a:ext cx="10396882" cy="874644"/>
          </a:xfrm>
        </p:spPr>
        <p:txBody>
          <a:bodyPr>
            <a:normAutofit/>
          </a:bodyPr>
          <a:lstStyle/>
          <a:p>
            <a:r>
              <a:rPr lang="en-GB" sz="1800" cap="none" dirty="0">
                <a:latin typeface="Bookman Old Style" panose="02050604050505020204" pitchFamily="18" charset="0"/>
              </a:rPr>
              <a:t>what are characteristics of impressionist 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D315-6959-4960-84E6-9D4DFAA99A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168843"/>
            <a:ext cx="10394707" cy="4277799"/>
          </a:xfrm>
        </p:spPr>
        <p:txBody>
          <a:bodyPr>
            <a:normAutofit/>
          </a:bodyPr>
          <a:lstStyle/>
          <a:p>
            <a:r>
              <a:rPr lang="en-GB" sz="3200" cap="none" dirty="0">
                <a:latin typeface="Bookman Old Style" panose="02050604050505020204" pitchFamily="18" charset="0"/>
              </a:rPr>
              <a:t>Characteristics of impressionist paintings include relatively small, thin, yet visible </a:t>
            </a:r>
            <a:r>
              <a:rPr lang="en-GB" sz="3200" b="1" cap="none" dirty="0">
                <a:latin typeface="Bookman Old Style" panose="02050604050505020204" pitchFamily="18" charset="0"/>
              </a:rPr>
              <a:t>brush strokes</a:t>
            </a:r>
            <a:r>
              <a:rPr lang="en-GB" sz="3200" cap="none" dirty="0">
                <a:latin typeface="Bookman Old Style" panose="02050604050505020204" pitchFamily="18" charset="0"/>
              </a:rPr>
              <a:t>, open </a:t>
            </a:r>
            <a:r>
              <a:rPr lang="en-GB" sz="3200" b="1" cap="none" dirty="0">
                <a:latin typeface="Bookman Old Style" panose="02050604050505020204" pitchFamily="18" charset="0"/>
              </a:rPr>
              <a:t>composition</a:t>
            </a:r>
            <a:r>
              <a:rPr lang="en-GB" sz="3200" cap="none" dirty="0">
                <a:latin typeface="Bookman Old Style" panose="02050604050505020204" pitchFamily="18" charset="0"/>
              </a:rPr>
              <a:t>, emphasis on the accurate depiction of </a:t>
            </a:r>
            <a:r>
              <a:rPr lang="en-GB" sz="3200" b="1" cap="none" dirty="0">
                <a:latin typeface="Bookman Old Style" panose="02050604050505020204" pitchFamily="18" charset="0"/>
              </a:rPr>
              <a:t>light</a:t>
            </a:r>
            <a:r>
              <a:rPr lang="en-GB" sz="3200" cap="none" dirty="0">
                <a:latin typeface="Bookman Old Style" panose="02050604050505020204" pitchFamily="18" charset="0"/>
              </a:rPr>
              <a:t> in its changing qualities (often accentuating the effects of the passage of time), ordinary subject matter, the inclusion of </a:t>
            </a:r>
            <a:r>
              <a:rPr lang="en-GB" sz="3200" b="1" cap="none" dirty="0">
                <a:latin typeface="Bookman Old Style" panose="02050604050505020204" pitchFamily="18" charset="0"/>
              </a:rPr>
              <a:t>movement</a:t>
            </a:r>
            <a:r>
              <a:rPr lang="en-GB" sz="3200" cap="none" dirty="0">
                <a:latin typeface="Bookman Old Style" panose="02050604050505020204" pitchFamily="18" charset="0"/>
              </a:rPr>
              <a:t> as a crucial element </a:t>
            </a:r>
          </a:p>
        </p:txBody>
      </p:sp>
    </p:spTree>
    <p:extLst>
      <p:ext uri="{BB962C8B-B14F-4D97-AF65-F5344CB8AC3E}">
        <p14:creationId xmlns:p14="http://schemas.microsoft.com/office/powerpoint/2010/main" val="214918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FC23-298E-4116-8883-466A9A48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>
                <a:latin typeface="Bookman Old Style" panose="02050604050505020204" pitchFamily="18" charset="0"/>
              </a:rPr>
              <a:t>Assignment(10marks)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6187F-28F3-4552-A70F-40DD0C17E2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Bookman Old Style" panose="02050604050505020204" pitchFamily="18" charset="0"/>
              </a:rPr>
              <a:t>List ten common paintings and their painters with in impressionism</a:t>
            </a:r>
          </a:p>
        </p:txBody>
      </p:sp>
    </p:spTree>
    <p:extLst>
      <p:ext uri="{BB962C8B-B14F-4D97-AF65-F5344CB8AC3E}">
        <p14:creationId xmlns:p14="http://schemas.microsoft.com/office/powerpoint/2010/main" val="332644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B15D-9700-40C3-AAEA-AA723E10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90832"/>
            <a:ext cx="10396882" cy="890546"/>
          </a:xfrm>
        </p:spPr>
        <p:txBody>
          <a:bodyPr>
            <a:normAutofit/>
          </a:bodyPr>
          <a:lstStyle/>
          <a:p>
            <a:r>
              <a:rPr lang="en-GB" sz="2000" cap="none" dirty="0">
                <a:latin typeface="Bookman Old Style" panose="02050604050505020204" pitchFamily="18" charset="0"/>
              </a:rPr>
              <a:t>How do you identify works of impressionism?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BCFFE-74D7-4C3C-A604-415F1270B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850790"/>
            <a:ext cx="10394707" cy="4675367"/>
          </a:xfrm>
        </p:spPr>
        <p:txBody>
          <a:bodyPr>
            <a:normAutofit/>
          </a:bodyPr>
          <a:lstStyle/>
          <a:p>
            <a:r>
              <a:rPr lang="en-GB" sz="3200" cap="none" dirty="0">
                <a:latin typeface="Bookman Old Style" panose="02050604050505020204" pitchFamily="18" charset="0"/>
              </a:rPr>
              <a:t>Look for paintings with thick dabs and blobs of paint; the choppy brushwork will make you wonder if the </a:t>
            </a:r>
            <a:r>
              <a:rPr lang="en-GB" sz="3200" b="1" cap="none" dirty="0">
                <a:latin typeface="Bookman Old Style" panose="02050604050505020204" pitchFamily="18" charset="0"/>
              </a:rPr>
              <a:t>artist</a:t>
            </a:r>
            <a:r>
              <a:rPr lang="en-GB" sz="3200" cap="none" dirty="0">
                <a:latin typeface="Bookman Old Style" panose="02050604050505020204" pitchFamily="18" charset="0"/>
              </a:rPr>
              <a:t> finished the painting in a hurry. 2. get too close to an </a:t>
            </a:r>
            <a:r>
              <a:rPr lang="en-GB" sz="3200" b="1" cap="none" dirty="0">
                <a:latin typeface="Bookman Old Style" panose="02050604050505020204" pitchFamily="18" charset="0"/>
              </a:rPr>
              <a:t>impressionist</a:t>
            </a:r>
            <a:r>
              <a:rPr lang="en-GB" sz="3200" cap="none" dirty="0">
                <a:latin typeface="Bookman Old Style" panose="02050604050505020204" pitchFamily="18" charset="0"/>
              </a:rPr>
              <a:t> painting, and it will seem like a big, incomprehensible mess, take a few steps back, and your eyes will have to adjust to its blurriness.</a:t>
            </a:r>
          </a:p>
        </p:txBody>
      </p:sp>
    </p:spTree>
    <p:extLst>
      <p:ext uri="{BB962C8B-B14F-4D97-AF65-F5344CB8AC3E}">
        <p14:creationId xmlns:p14="http://schemas.microsoft.com/office/powerpoint/2010/main" val="212361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ADCAC-EAB4-4AD5-A547-418262E3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Post-impressionism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4A065-C641-4ED1-9143-066FA4D4CC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3600" b="1" cap="none" dirty="0">
                <a:latin typeface="Bookman Old Style" panose="02050604050505020204" pitchFamily="18" charset="0"/>
              </a:rPr>
              <a:t>Post</a:t>
            </a:r>
            <a:r>
              <a:rPr lang="en-GB" sz="3600" cap="none" dirty="0">
                <a:latin typeface="Bookman Old Style" panose="02050604050505020204" pitchFamily="18" charset="0"/>
              </a:rPr>
              <a:t>-</a:t>
            </a:r>
            <a:r>
              <a:rPr lang="en-GB" sz="3600" b="1" cap="none" dirty="0">
                <a:latin typeface="Bookman Old Style" panose="02050604050505020204" pitchFamily="18" charset="0"/>
              </a:rPr>
              <a:t>impressionism</a:t>
            </a:r>
            <a:r>
              <a:rPr lang="en-GB" sz="3600" cap="none" dirty="0">
                <a:latin typeface="Bookman Old Style" panose="02050604050505020204" pitchFamily="18" charset="0"/>
              </a:rPr>
              <a:t> is an </a:t>
            </a:r>
            <a:r>
              <a:rPr lang="en-GB" sz="3600" b="1" cap="none" dirty="0">
                <a:latin typeface="Bookman Old Style" panose="02050604050505020204" pitchFamily="18" charset="0"/>
              </a:rPr>
              <a:t>art</a:t>
            </a:r>
            <a:r>
              <a:rPr lang="en-GB" sz="3600" cap="none" dirty="0">
                <a:latin typeface="Bookman Old Style" panose="02050604050505020204" pitchFamily="18" charset="0"/>
              </a:rPr>
              <a:t> movement that developed in the 1890s. it is characterized by a subjective approach to painting, as artists opted to evoke emotion rather than realism in their work.</a:t>
            </a:r>
          </a:p>
        </p:txBody>
      </p:sp>
    </p:spTree>
    <p:extLst>
      <p:ext uri="{BB962C8B-B14F-4D97-AF65-F5344CB8AC3E}">
        <p14:creationId xmlns:p14="http://schemas.microsoft.com/office/powerpoint/2010/main" val="1621662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63</TotalTime>
  <Words>501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Bookman Old Style</vt:lpstr>
      <vt:lpstr>Impact</vt:lpstr>
      <vt:lpstr>Main Event</vt:lpstr>
      <vt:lpstr>impressionism</vt:lpstr>
      <vt:lpstr>impressionism</vt:lpstr>
      <vt:lpstr>MODERN DAY AND POND REFLECTION</vt:lpstr>
      <vt:lpstr>What was the goal for impressionist</vt:lpstr>
      <vt:lpstr>why is it called impressionism</vt:lpstr>
      <vt:lpstr>what are characteristics of impressionist art?</vt:lpstr>
      <vt:lpstr>Assignment(10marks)</vt:lpstr>
      <vt:lpstr>How do you identify works of impressionism?</vt:lpstr>
      <vt:lpstr>Post-impressionism</vt:lpstr>
      <vt:lpstr>WHAT IS THE DIFERENCE BETWEEN IMPRESSIONISM AND POST-IMPRESSIONISM?</vt:lpstr>
      <vt:lpstr>The most famous of the post impressionist artists are</vt:lpstr>
      <vt:lpstr>THANK YOU SO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impressionism</dc:title>
  <dc:creator>Hamidullah Lukwago</dc:creator>
  <cp:lastModifiedBy>Hamidullah Lukwago</cp:lastModifiedBy>
  <cp:revision>1</cp:revision>
  <dcterms:created xsi:type="dcterms:W3CDTF">2020-03-02T13:52:17Z</dcterms:created>
  <dcterms:modified xsi:type="dcterms:W3CDTF">2020-03-13T18:01:43Z</dcterms:modified>
</cp:coreProperties>
</file>